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77681D6-6129-4998-A114-52645DFCDFA2}">
  <a:tblStyle styleId="{377681D6-6129-4998-A114-52645DFCDFA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1" Type="http://schemas.openxmlformats.org/officeDocument/2006/relationships/hyperlink" Target="https://docs.google.com/presentation/d/16bVfG0wFsWOOfGOwNt4ZwfC4pIZ5zOuJ7m5oKxC4PXI/copy" TargetMode="External"/><Relationship Id="rId10" Type="http://schemas.openxmlformats.org/officeDocument/2006/relationships/hyperlink" Target="https://docs.google.com/presentation/d/12zIOKUoeaaUkyn05CDWPk76XBe6mKzLDULacW3DMZXc/copy" TargetMode="External"/><Relationship Id="rId12" Type="http://schemas.openxmlformats.org/officeDocument/2006/relationships/hyperlink" Target="https://docs.google.com/presentation/d/1aNX_kuxtOG-lpPUjuFc2RHMcAc3WIFzuvx2tAfGocCU/copy" TargetMode="External"/><Relationship Id="rId9" Type="http://schemas.openxmlformats.org/officeDocument/2006/relationships/hyperlink" Target="https://docs.google.com/presentation/d/17zMs1yxUZ7DYfVyEylrouFo0qlbMefKQXMvJ-phU4VE/copy" TargetMode="External"/><Relationship Id="rId5" Type="http://schemas.openxmlformats.org/officeDocument/2006/relationships/hyperlink" Target="https://docs.google.com/presentation/d/12zIOKUoeaaUkyn05CDWPk76XBe6mKzLDULacW3DMZXc/copy" TargetMode="External"/><Relationship Id="rId6" Type="http://schemas.openxmlformats.org/officeDocument/2006/relationships/hyperlink" Target="https://docs.google.com/presentation/d/16bVfG0wFsWOOfGOwNt4ZwfC4pIZ5zOuJ7m5oKxC4PXI/copy" TargetMode="External"/><Relationship Id="rId7" Type="http://schemas.openxmlformats.org/officeDocument/2006/relationships/hyperlink" Target="https://docs.google.com/presentation/d/1aNX_kuxtOG-lpPUjuFc2RHMcAc3WIFzuvx2tAfGocCU/copy" TargetMode="External"/><Relationship Id="rId8" Type="http://schemas.openxmlformats.org/officeDocument/2006/relationships/hyperlink" Target="https://docs.google.com/presentation/d/1N_jV_oDL9Q5v33khby7V-7NPItb6UawTlY3k0Ts96jA/cop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{377681D6-6129-4998-A114-52645DFCDFA2}</a:tableStyleId>
              </a:tblPr>
              <a:tblGrid>
                <a:gridCol w="1633350"/>
                <a:gridCol w="4045800"/>
                <a:gridCol w="3669725"/>
              </a:tblGrid>
              <a:tr h="312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11: Early Conflicts &amp; Partisan Politics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9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early domestic conflicts shape the formation of early political parties?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99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7.40, 7.44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599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05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Early Conflicts &amp; Partisan Politics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Early Conflicts &amp; Partisan Politics Student Worksheet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499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Partisan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Quickwrite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900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”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99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content using slides 1-8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Early Conflicts and Partisan Politics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complete the guided notes (page 1) 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Early Conflicts and Partisan Politics 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49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worksheet to the students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slides 1-8 of the presentation, alternating between videos and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guided notes and participate in class discussions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The First Governments and Constitution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(90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{377681D6-6129-4998-A114-52645DFCDFA2}</a:tableStyleId>
              </a:tblPr>
              <a:tblGrid>
                <a:gridCol w="1673200"/>
                <a:gridCol w="4057350"/>
                <a:gridCol w="3702950"/>
              </a:tblGrid>
              <a:tr h="151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11: Early Conflicts &amp; Partisan Politics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17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tudents will read a historian’s interpretation of the Sedition Act to further investigate this lesson’s supporting question. They will use the “Reduce It” strategy to synthesize the argument.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441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use worksheet pages 3-4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read the excerpt and  answer the supporting question in 3 sentences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trade papers with second student and reduce their peers’ 3 sentences into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trade papers again with third student and reduce the 1 sentence to 3 unique words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shout out unique words and record them on the board to the whole class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Use the box on the bottom right of the Reduce It page to create a whole class answer to the question using as many of the words from the list as you can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excerpt on own and write a 3 sentence answer to the supporting question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papers and reduce peer’s 3 sentences into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papers and reduce peer’s 1 sentence into 3 unique words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class, construct a one sentence answer to the question using as many unique words from the class as possible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417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read two primary sources by Hamilton and Jefferson about the National Bank. They will explain a similarity and a difference in their opinions. This will be completed with a formative assessment.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†This can also be done on the Thinking Nation platform.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484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pages 5-7 (or guide to Thinking Nation platform)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Ask students to provide their answers and justifications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Formative Assessment 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Political Parties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Participate in class discussion regarding answer choices and justifications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The First Governments and Constitution: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